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58" r:id="rId5"/>
  </p:sldIdLst>
  <p:sldSz cx="10691813" cy="15119350"/>
  <p:notesSz cx="6858000" cy="9144000"/>
  <p:defaultTextStyle>
    <a:defPPr>
      <a:defRPr lang="nl-NL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E91"/>
    <a:srgbClr val="7FD6F6"/>
    <a:srgbClr val="FFFFFF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21FDA-26CB-4852-A8A5-515654B902B0}" v="4" dt="2021-06-14T13:17:55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lique Stoutjesdijk" userId="d0cee881-20d3-4e46-bfc6-4f5f3bc5cd9f" providerId="ADAL" clId="{98121FDA-26CB-4852-A8A5-515654B902B0}"/>
    <pc:docChg chg="modSld">
      <pc:chgData name="Lalique Stoutjesdijk" userId="d0cee881-20d3-4e46-bfc6-4f5f3bc5cd9f" providerId="ADAL" clId="{98121FDA-26CB-4852-A8A5-515654B902B0}" dt="2021-06-14T13:17:55.403" v="228" actId="207"/>
      <pc:docMkLst>
        <pc:docMk/>
      </pc:docMkLst>
      <pc:sldChg chg="modSp mod">
        <pc:chgData name="Lalique Stoutjesdijk" userId="d0cee881-20d3-4e46-bfc6-4f5f3bc5cd9f" providerId="ADAL" clId="{98121FDA-26CB-4852-A8A5-515654B902B0}" dt="2021-06-14T13:17:55.403" v="228" actId="207"/>
        <pc:sldMkLst>
          <pc:docMk/>
          <pc:sldMk cId="2954695829" sldId="258"/>
        </pc:sldMkLst>
        <pc:spChg chg="mod">
          <ac:chgData name="Lalique Stoutjesdijk" userId="d0cee881-20d3-4e46-bfc6-4f5f3bc5cd9f" providerId="ADAL" clId="{98121FDA-26CB-4852-A8A5-515654B902B0}" dt="2021-06-14T13:10:25.840" v="227" actId="1076"/>
          <ac:spMkLst>
            <pc:docMk/>
            <pc:sldMk cId="2954695829" sldId="258"/>
            <ac:spMk id="18" creationId="{7BDE5971-DFD5-1848-95B3-D5F15B873CF6}"/>
          </ac:spMkLst>
        </pc:spChg>
        <pc:spChg chg="mod">
          <ac:chgData name="Lalique Stoutjesdijk" userId="d0cee881-20d3-4e46-bfc6-4f5f3bc5cd9f" providerId="ADAL" clId="{98121FDA-26CB-4852-A8A5-515654B902B0}" dt="2021-06-14T13:17:55.403" v="228" actId="207"/>
          <ac:spMkLst>
            <pc:docMk/>
            <pc:sldMk cId="2954695829" sldId="258"/>
            <ac:spMk id="20" creationId="{71BC1903-E93B-7242-9254-40597E3D7C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968E7-7825-0844-B86A-0B969A1664E1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34D2F-CE70-9244-9B35-22F3CC2FC2A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57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ABE62D7-69F4-1148-912E-D7F7FE42F6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252" y="2498492"/>
            <a:ext cx="6143122" cy="35469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B0D771C-ACC3-F041-8CBB-5591545F83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232326" y="-928136"/>
            <a:ext cx="5918200" cy="40005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E8BB1C-CD3F-BF40-9CA6-A2942A496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67028" y="10357030"/>
            <a:ext cx="2237910" cy="204301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8C0931C-4531-5141-8A51-ED018CC36B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7498" y="8561714"/>
            <a:ext cx="2413352" cy="456525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8A29BC51-B60D-1141-912D-5482D61C562E}"/>
              </a:ext>
            </a:extLst>
          </p:cNvPr>
          <p:cNvSpPr/>
          <p:nvPr userDrawn="1"/>
        </p:nvSpPr>
        <p:spPr>
          <a:xfrm>
            <a:off x="0" y="13575322"/>
            <a:ext cx="10691813" cy="1544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CE29788-A835-E84D-A210-98786C610C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15256" y="13980884"/>
            <a:ext cx="2919413" cy="6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8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8C5F989-2084-5247-9A1F-7FCACB114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804967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D3A27A-5317-D749-9C18-6AA677C6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62" y="4024828"/>
            <a:ext cx="9221689" cy="9593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F4AA00-B227-6340-A418-2404DB632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14013400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6883D-EB9D-A442-957B-0F94322989AB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80280C-C4D7-4B49-8665-357B6DCCD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14013400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645305-DD2F-014D-92EA-CAFFEF78B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14013400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28DB3-AF66-3848-A71D-7E1AD82211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66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1EA14CB-2AD7-3340-BA40-1DC551794DC5}"/>
              </a:ext>
            </a:extLst>
          </p:cNvPr>
          <p:cNvSpPr txBox="1"/>
          <p:nvPr/>
        </p:nvSpPr>
        <p:spPr>
          <a:xfrm>
            <a:off x="577499" y="13777373"/>
            <a:ext cx="6280501" cy="10697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/>
              <a:t>Ruimte voor bijvoorbeeld sponsorlogo’s,</a:t>
            </a:r>
          </a:p>
          <a:p>
            <a:pPr algn="ctr"/>
            <a:r>
              <a:rPr lang="nl-NL"/>
              <a:t>contactinformatie of een URL, etc. </a:t>
            </a:r>
          </a:p>
          <a:p>
            <a:pPr algn="ctr"/>
            <a:r>
              <a:rPr lang="nl-NL"/>
              <a:t>N.B. Dit grijze vlak altijd weghalen.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1BC1903-E93B-7242-9254-40597E3D7CC6}"/>
              </a:ext>
            </a:extLst>
          </p:cNvPr>
          <p:cNvSpPr txBox="1"/>
          <p:nvPr/>
        </p:nvSpPr>
        <p:spPr>
          <a:xfrm>
            <a:off x="641294" y="9997116"/>
            <a:ext cx="234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>
                <a:solidFill>
                  <a:srgbClr val="2A3E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DATUM</a:t>
            </a:r>
          </a:p>
          <a:p>
            <a:r>
              <a:rPr lang="nl-NL" sz="3200" b="1">
                <a:solidFill>
                  <a:srgbClr val="2A3E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EN/OF</a:t>
            </a:r>
          </a:p>
          <a:p>
            <a:r>
              <a:rPr lang="nl-NL" sz="3200" b="1">
                <a:solidFill>
                  <a:srgbClr val="2A3E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LOCATIE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BDE5971-DFD5-1848-95B3-D5F15B873CF6}"/>
              </a:ext>
            </a:extLst>
          </p:cNvPr>
          <p:cNvSpPr txBox="1"/>
          <p:nvPr/>
        </p:nvSpPr>
        <p:spPr>
          <a:xfrm>
            <a:off x="222738" y="5471624"/>
            <a:ext cx="10246336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nl-NL" sz="6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HET EERSTE CLIAS </a:t>
            </a:r>
            <a:br>
              <a:rPr lang="nl-NL" sz="6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6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PADEL TOERNOOI</a:t>
            </a:r>
          </a:p>
          <a:p>
            <a:r>
              <a:rPr lang="nl-NL" sz="2000">
                <a:solidFill>
                  <a:schemeClr val="bg1"/>
                </a:solidFill>
              </a:rPr>
              <a:t>Vervang de foto door via ontwerpen (in de menubalk), naar achtergrond opmaken te gaan. Kies vervolgens voor opvullen met afbeelding. Vervang ook deze tekst voor eigen club- of toernooinaam.</a:t>
            </a:r>
            <a:endParaRPr lang="nl-NL" sz="20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9582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4255EEC883E34BA3CB0C89676D09CB" ma:contentTypeVersion="13" ma:contentTypeDescription="Een nieuw document maken." ma:contentTypeScope="" ma:versionID="05eb19802e72abe8a7252e570560f459">
  <xsd:schema xmlns:xsd="http://www.w3.org/2001/XMLSchema" xmlns:xs="http://www.w3.org/2001/XMLSchema" xmlns:p="http://schemas.microsoft.com/office/2006/metadata/properties" xmlns:ns2="aaa13bf3-bdfa-4480-b87c-dd56b096a8ef" xmlns:ns3="4a8fa123-8613-416c-b717-7fc3d5417bdf" targetNamespace="http://schemas.microsoft.com/office/2006/metadata/properties" ma:root="true" ma:fieldsID="6fb69330eef3a63a6e96ca1f8ba38e82" ns2:_="" ns3:_="">
    <xsd:import namespace="aaa13bf3-bdfa-4480-b87c-dd56b096a8ef"/>
    <xsd:import namespace="4a8fa123-8613-416c-b717-7fc3d5417b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13bf3-bdfa-4480-b87c-dd56b096a8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fa123-8613-416c-b717-7fc3d5417bd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89C081-20C5-45BB-AC6B-4518DCA238E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99B1112-5A7F-4DBF-9D16-659C3EA89045}"/>
</file>

<file path=customXml/itemProps3.xml><?xml version="1.0" encoding="utf-8"?>
<ds:datastoreItem xmlns:ds="http://schemas.openxmlformats.org/officeDocument/2006/customXml" ds:itemID="{1F027B4C-61A9-46FF-A281-C312AA51C5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Kantoorthema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Ron Lebbink</dc:creator>
  <cp:revision>1</cp:revision>
  <cp:lastPrinted>2021-06-11T13:22:20Z</cp:lastPrinted>
  <dcterms:created xsi:type="dcterms:W3CDTF">2021-05-14T13:48:05Z</dcterms:created>
  <dcterms:modified xsi:type="dcterms:W3CDTF">2021-06-14T13:17:59Z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0x010100084255EEC883E34BA3CB0C89676D09CB</vt:lpwstr>
  </property>
</Properties>
</file>